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3" r:id="rId9"/>
    <p:sldId id="262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DDC34-2655-11D0-94CC-36CC8BA31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F3131E5-4C68-4B4A-8704-0B0030F90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0286194-EC65-B799-6FBE-AF489DD31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F9E5-C604-434E-AB2A-D6365650CB11}" type="datetimeFigureOut">
              <a:rPr lang="nl-NL" smtClean="0"/>
              <a:t>13-10-2022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8157A3-7B52-1F6A-F1C7-EB6ED99E8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6D49883-6B8F-2135-C45D-6E608AB6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BC5F-544B-43DF-829D-32DE5DD67C0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00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8796C-6B87-BF6A-5D53-89FBCE73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74695B9-30F6-1BBF-9A52-167D10998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3DFED84-B706-8CA8-815C-5F7EDC72F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F9E5-C604-434E-AB2A-D6365650CB11}" type="datetimeFigureOut">
              <a:rPr lang="nl-NL" smtClean="0"/>
              <a:t>13-10-2022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B2C285-6A00-9733-7A2F-56164670D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BCD5F4C-DF3F-3ADB-3342-8B3504B0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BC5F-544B-43DF-829D-32DE5DD67C0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8649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21A5F8C4-F2EA-4B57-8800-8F9CB11B66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FBACB9D-2B36-F481-9895-B8711371F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81F170-32BF-4F11-22CD-DBEFE673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F9E5-C604-434E-AB2A-D6365650CB11}" type="datetimeFigureOut">
              <a:rPr lang="nl-NL" smtClean="0"/>
              <a:t>13-10-2022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06EC4DB-2BB1-EE92-2B07-69F2154B6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3FB8532-F920-6672-72C4-EBE5649D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BC5F-544B-43DF-829D-32DE5DD67C0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4000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D3DB17-03B5-C3F1-2D54-3961BD7F0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3C8EB7-F850-1AB6-84E9-8167983ED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B5D972D-E829-204E-D059-0522CF6CD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F9E5-C604-434E-AB2A-D6365650CB11}" type="datetimeFigureOut">
              <a:rPr lang="nl-NL" smtClean="0"/>
              <a:t>13-10-2022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344F53-F2E3-A5A6-615B-7AE6DAB1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8972816-64BD-35AB-FD6D-B138ADCF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BC5F-544B-43DF-829D-32DE5DD67C0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0579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7E3B31-B04E-5ECE-B08A-7FC63F612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4EEB68A-22F0-34E1-3A47-B1BAFCAD3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4EACAFF-4261-8DD7-50C3-5D96BAD4F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F9E5-C604-434E-AB2A-D6365650CB11}" type="datetimeFigureOut">
              <a:rPr lang="nl-NL" smtClean="0"/>
              <a:t>13-10-2022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477B08-BBDA-E589-52D5-C0AF0F96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18E743E-7622-9CB6-8A7E-EDDE06E0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BC5F-544B-43DF-829D-32DE5DD67C0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999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CE6481-9930-FD6B-ABEF-D7AAE9C2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007BC18-A5DA-D806-E818-47BC1ABD0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825D6F0-C1D3-B632-B8B0-E7F762610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AFA16E1-183F-A393-994C-0E84E0324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F9E5-C604-434E-AB2A-D6365650CB11}" type="datetimeFigureOut">
              <a:rPr lang="nl-NL" smtClean="0"/>
              <a:t>13-10-2022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0552B7D-5C15-7801-5F15-632969C1F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F27BDE4-5B1E-6EF2-0D3F-8F7A1D42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BC5F-544B-43DF-829D-32DE5DD67C0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396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7FE26-C59F-8937-436C-BD495EFD5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55C8F3C-6631-7D8A-1162-1C8FADBBD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50AA8ED-B411-B15E-A1A3-DEF2F1509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651A83C-7F4D-5ABA-E054-08F098D35E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D04EB10-4BF7-0AC1-541E-F3F4E72209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D899BD7-012A-B8B7-54EC-6D688D202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F9E5-C604-434E-AB2A-D6365650CB11}" type="datetimeFigureOut">
              <a:rPr lang="nl-NL" smtClean="0"/>
              <a:t>13-10-2022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FEC0390-71D6-AF1D-C989-F52276E2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DCCBEE9-637D-98CD-3FD8-141288382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BC5F-544B-43DF-829D-32DE5DD67C0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7602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2D2E4B-48B1-82DF-DB58-9820A1B8D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D417C46-E8E5-54D2-BC33-0303DBF8B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F9E5-C604-434E-AB2A-D6365650CB11}" type="datetimeFigureOut">
              <a:rPr lang="nl-NL" smtClean="0"/>
              <a:t>13-10-2022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0E32235-9FC8-EB7A-B2B8-D54B9652B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B562660-AA4B-EF7C-06EF-1AB9CCC9C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BC5F-544B-43DF-829D-32DE5DD67C0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0249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6C31AB9-C931-D35C-33B6-5DFA4669C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F9E5-C604-434E-AB2A-D6365650CB11}" type="datetimeFigureOut">
              <a:rPr lang="nl-NL" smtClean="0"/>
              <a:t>13-10-2022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AE69A74-79D0-EA28-8C6F-B3043F0C3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BF1C8DD-6DEF-4EA6-4F03-90169DA1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BC5F-544B-43DF-829D-32DE5DD67C0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878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BFB12-7DA6-68B2-8DDE-37CBAC28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0A50898-1D05-2C24-08AB-EE616D11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AF15021-4CFC-270A-BD1E-83E507605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D23F36D-2088-BC7E-04ED-A7C39C3D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F9E5-C604-434E-AB2A-D6365650CB11}" type="datetimeFigureOut">
              <a:rPr lang="nl-NL" smtClean="0"/>
              <a:t>13-10-2022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873C00D-8CD2-7BD4-F51A-83B62653C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9B84D44-77E5-786B-31D5-12B82CDEA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BC5F-544B-43DF-829D-32DE5DD67C0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646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5DB68-85D2-B972-DF5B-476322EE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4C09526-1813-CCD9-D59C-C29F47EE9F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91CA048-89AF-D986-3F38-AF3BE6B1C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3D12188-EC09-614E-9646-26A019466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F9E5-C604-434E-AB2A-D6365650CB11}" type="datetimeFigureOut">
              <a:rPr lang="nl-NL" smtClean="0"/>
              <a:t>13-10-2022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93D8E41-411D-E929-4648-E8E7B7972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6F06AF5-362B-5480-0765-36DB9B79A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BC5F-544B-43DF-829D-32DE5DD67C0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5541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36DA122-9B42-C285-53A7-EC419B39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7BE97CB-21A7-4EF2-E80A-3290ACDBA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7339922-9338-C191-A456-C7D395048F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0F9E5-C604-434E-AB2A-D6365650CB11}" type="datetimeFigureOut">
              <a:rPr lang="nl-NL" smtClean="0"/>
              <a:t>13-10-2022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4EC288-DD68-C05A-BF58-617912B8F0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E5F61E6-2CE8-48C9-437C-3623AC0BF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1BC5F-544B-43DF-829D-32DE5DD67C0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8923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kaart&#10;&#10;Automatisch gegenereerde beschrijving">
            <a:extLst>
              <a:ext uri="{FF2B5EF4-FFF2-40B4-BE49-F238E27FC236}">
                <a16:creationId xmlns:a16="http://schemas.microsoft.com/office/drawing/2014/main" id="{C1CD649D-32C5-9381-DF28-D345F188B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725" y="587228"/>
            <a:ext cx="5052248" cy="5498983"/>
          </a:xfrm>
          <a:prstGeom prst="rect">
            <a:avLst/>
          </a:prstGeom>
        </p:spPr>
      </p:pic>
      <p:pic>
        <p:nvPicPr>
          <p:cNvPr id="7" name="Afbeelding 6" descr="Afbeelding met donker&#10;&#10;Automatisch gegenereerde beschrijving">
            <a:extLst>
              <a:ext uri="{FF2B5EF4-FFF2-40B4-BE49-F238E27FC236}">
                <a16:creationId xmlns:a16="http://schemas.microsoft.com/office/drawing/2014/main" id="{7DB4CF4F-502A-47DF-B54B-5F8275673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79461">
            <a:off x="7967420" y="2761668"/>
            <a:ext cx="1512139" cy="85057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34B7E6F6-06B1-412D-B1DE-35E103798626}"/>
              </a:ext>
            </a:extLst>
          </p:cNvPr>
          <p:cNvSpPr txBox="1"/>
          <p:nvPr/>
        </p:nvSpPr>
        <p:spPr>
          <a:xfrm>
            <a:off x="1174459" y="1644242"/>
            <a:ext cx="17156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err="1"/>
              <a:t>Educopter</a:t>
            </a:r>
            <a:endParaRPr lang="nl-NL" sz="2800" b="1" dirty="0"/>
          </a:p>
          <a:p>
            <a:endParaRPr lang="nl-NL" sz="2000" dirty="0"/>
          </a:p>
          <a:p>
            <a:endParaRPr lang="nl-NL" dirty="0"/>
          </a:p>
          <a:p>
            <a:r>
              <a:rPr lang="nl-NL" dirty="0"/>
              <a:t>Rowan Kooij</a:t>
            </a:r>
          </a:p>
          <a:p>
            <a:r>
              <a:rPr lang="nl-NL" dirty="0"/>
              <a:t>Cor </a:t>
            </a:r>
            <a:r>
              <a:rPr lang="nl-NL" dirty="0" err="1"/>
              <a:t>Roodenburg</a:t>
            </a:r>
            <a:endParaRPr lang="nl-NL" dirty="0"/>
          </a:p>
          <a:p>
            <a:r>
              <a:rPr lang="nl-NL" dirty="0"/>
              <a:t>Bob Vogel</a:t>
            </a:r>
          </a:p>
        </p:txBody>
      </p:sp>
    </p:spTree>
    <p:extLst>
      <p:ext uri="{BB962C8B-B14F-4D97-AF65-F5344CB8AC3E}">
        <p14:creationId xmlns:p14="http://schemas.microsoft.com/office/powerpoint/2010/main" val="344903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104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50CF421-3827-D67D-4E3D-D1CC69BE8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232916"/>
            <a:ext cx="11907912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73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E5D827C-F5F3-FC38-9AF8-42108CED7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41" y="179294"/>
            <a:ext cx="5834259" cy="35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59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9FC9E690-F543-18D2-4566-ECC529E39975}"/>
              </a:ext>
            </a:extLst>
          </p:cNvPr>
          <p:cNvSpPr txBox="1"/>
          <p:nvPr/>
        </p:nvSpPr>
        <p:spPr>
          <a:xfrm>
            <a:off x="729843" y="620785"/>
            <a:ext cx="1585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/>
              <a:t>Inspiratie</a:t>
            </a:r>
          </a:p>
        </p:txBody>
      </p:sp>
      <p:pic>
        <p:nvPicPr>
          <p:cNvPr id="3" name="MSX Topografie Nederland edit">
            <a:hlinkClick r:id="" action="ppaction://media"/>
            <a:extLst>
              <a:ext uri="{FF2B5EF4-FFF2-40B4-BE49-F238E27FC236}">
                <a16:creationId xmlns:a16="http://schemas.microsoft.com/office/drawing/2014/main" id="{61D2F8EC-32F7-DEEC-6133-9FCF56E8F2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5533" y="1234230"/>
            <a:ext cx="9356521" cy="526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8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055DC597-F31F-3EAF-713A-37716FD72338}"/>
              </a:ext>
            </a:extLst>
          </p:cNvPr>
          <p:cNvSpPr txBox="1"/>
          <p:nvPr/>
        </p:nvSpPr>
        <p:spPr>
          <a:xfrm>
            <a:off x="662730" y="914400"/>
            <a:ext cx="6966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err="1"/>
              <a:t>Educopter</a:t>
            </a:r>
            <a:r>
              <a:rPr lang="nl-NL" sz="2800" dirty="0"/>
              <a:t> – Het te ontwikkelen systeem TL;DR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4628093C-1625-C5A3-413F-5FCBA65F3E10}"/>
              </a:ext>
            </a:extLst>
          </p:cNvPr>
          <p:cNvSpPr txBox="1"/>
          <p:nvPr/>
        </p:nvSpPr>
        <p:spPr>
          <a:xfrm>
            <a:off x="662730" y="2122415"/>
            <a:ext cx="3976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NL" dirty="0"/>
              <a:t>Een leuk spel waarbij een speler plaatsen moet vinden op een landkaart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2CABC6B-6789-3752-5B0C-F950E394AED5}"/>
              </a:ext>
            </a:extLst>
          </p:cNvPr>
          <p:cNvSpPr txBox="1"/>
          <p:nvPr/>
        </p:nvSpPr>
        <p:spPr>
          <a:xfrm>
            <a:off x="662730" y="3172437"/>
            <a:ext cx="3976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NL" dirty="0"/>
              <a:t>Een middel voor een docent om leerlingen specifieke geografische kennis bij te brengen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F986DEA-D807-F5AC-113B-5A679D317A8F}"/>
              </a:ext>
            </a:extLst>
          </p:cNvPr>
          <p:cNvSpPr txBox="1"/>
          <p:nvPr/>
        </p:nvSpPr>
        <p:spPr>
          <a:xfrm>
            <a:off x="662730" y="4222459"/>
            <a:ext cx="3976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NL" dirty="0"/>
              <a:t>Een leerlingvolgsysteem om de progressie van leerlingen bij te houden</a:t>
            </a:r>
          </a:p>
        </p:txBody>
      </p:sp>
      <p:pic>
        <p:nvPicPr>
          <p:cNvPr id="9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CCB66539-16B6-EA26-5464-F50A067AF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862" y="1469044"/>
            <a:ext cx="1678497" cy="1678497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C745E8F5-9C14-705E-4E98-D01F02D98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647" y="2428875"/>
            <a:ext cx="2295525" cy="200025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33E539B-C621-E81F-6058-8F996019B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252" y="4095767"/>
            <a:ext cx="1865376" cy="139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8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EE420992-3571-C457-E671-ADE617B9A331}"/>
              </a:ext>
            </a:extLst>
          </p:cNvPr>
          <p:cNvSpPr txBox="1"/>
          <p:nvPr/>
        </p:nvSpPr>
        <p:spPr>
          <a:xfrm>
            <a:off x="609601" y="2339351"/>
            <a:ext cx="2512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Casusbeschrijving</a:t>
            </a:r>
          </a:p>
          <a:p>
            <a:r>
              <a:rPr lang="nl-NL" dirty="0"/>
              <a:t>&amp; interview stakeholders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0D657367-A87A-35DF-69DB-F26179892060}"/>
              </a:ext>
            </a:extLst>
          </p:cNvPr>
          <p:cNvSpPr txBox="1"/>
          <p:nvPr/>
        </p:nvSpPr>
        <p:spPr>
          <a:xfrm>
            <a:off x="4249270" y="645459"/>
            <a:ext cx="14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Requirements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BAFD842-530B-1906-2341-5FAC85E5CB96}"/>
              </a:ext>
            </a:extLst>
          </p:cNvPr>
          <p:cNvSpPr txBox="1"/>
          <p:nvPr/>
        </p:nvSpPr>
        <p:spPr>
          <a:xfrm>
            <a:off x="1407458" y="4195483"/>
            <a:ext cx="128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NPI-analyse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58798E4-02C0-0B2B-CC15-10FA2C8B3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19350">
            <a:off x="6403922" y="465091"/>
            <a:ext cx="5347162" cy="5179277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3D8D464-7247-618A-B93C-D20C543E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15" y="4807672"/>
            <a:ext cx="4068765" cy="173347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68582A31-5B61-DE1F-43A6-E01457D65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3724" y="273959"/>
            <a:ext cx="4166792" cy="182297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173FB8AB-CE98-E026-3BDC-20385227D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77182" flipH="1">
            <a:off x="-488780" y="3689527"/>
            <a:ext cx="2991829" cy="113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0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99743E8-FD16-37E4-7889-B01CDC98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777" y="788894"/>
            <a:ext cx="5459506" cy="5459506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117FA7E4-9BB5-B5F0-A367-E2389A226BA4}"/>
              </a:ext>
            </a:extLst>
          </p:cNvPr>
          <p:cNvSpPr txBox="1"/>
          <p:nvPr/>
        </p:nvSpPr>
        <p:spPr>
          <a:xfrm>
            <a:off x="618565" y="887506"/>
            <a:ext cx="247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Requirements naar UCD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7A50534-6C87-696E-4F64-80CA6FD368D9}"/>
              </a:ext>
            </a:extLst>
          </p:cNvPr>
          <p:cNvSpPr txBox="1"/>
          <p:nvPr/>
        </p:nvSpPr>
        <p:spPr>
          <a:xfrm flipH="1">
            <a:off x="636495" y="2318318"/>
            <a:ext cx="4122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Iteratief proces</a:t>
            </a:r>
          </a:p>
          <a:p>
            <a:r>
              <a:rPr lang="nl-NL" dirty="0"/>
              <a:t>We kiezen eerst de meest boeiende en fundamentele </a:t>
            </a:r>
            <a:r>
              <a:rPr lang="nl-NL" dirty="0" err="1"/>
              <a:t>use</a:t>
            </a:r>
            <a:r>
              <a:rPr lang="nl-NL" dirty="0"/>
              <a:t> cases uit en gaan die verder uitwerken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2E7941C-0C79-0461-D3B7-7131DAB6F8E3}"/>
              </a:ext>
            </a:extLst>
          </p:cNvPr>
          <p:cNvSpPr txBox="1"/>
          <p:nvPr/>
        </p:nvSpPr>
        <p:spPr>
          <a:xfrm>
            <a:off x="636495" y="4643717"/>
            <a:ext cx="4815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Onze keuze is om eerst aandacht te besteden aan</a:t>
            </a:r>
          </a:p>
          <a:p>
            <a:r>
              <a:rPr lang="nl-NL" dirty="0"/>
              <a:t>de </a:t>
            </a:r>
            <a:r>
              <a:rPr lang="nl-NL" dirty="0" err="1"/>
              <a:t>use</a:t>
            </a:r>
            <a:r>
              <a:rPr lang="nl-NL" dirty="0"/>
              <a:t> cases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missions</a:t>
            </a:r>
            <a:r>
              <a:rPr lang="nl-NL" dirty="0"/>
              <a:t> &amp; Play Game</a:t>
            </a:r>
          </a:p>
        </p:txBody>
      </p:sp>
      <p:pic>
        <p:nvPicPr>
          <p:cNvPr id="10" name="Afbeelding 9" descr="Afbeelding met pijl&#10;&#10;Automatisch gegenereerde beschrijving">
            <a:extLst>
              <a:ext uri="{FF2B5EF4-FFF2-40B4-BE49-F238E27FC236}">
                <a16:creationId xmlns:a16="http://schemas.microsoft.com/office/drawing/2014/main" id="{580CB51B-CD58-B5EC-78E0-D01CF9744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726" y="5133165"/>
            <a:ext cx="442882" cy="44288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90202AD9-F4F5-1512-83B2-5406D676D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026" y="3206476"/>
            <a:ext cx="445047" cy="44504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1201B437-0B32-35AD-0C6B-A065FE297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963" y="2386393"/>
            <a:ext cx="1690604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0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E9F0DDB2-F6A7-FDB7-A94F-A8D89B10A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09" y="327171"/>
            <a:ext cx="4581346" cy="497467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897446D-2289-FE8A-E2DB-CC6908D975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247" y="1846365"/>
            <a:ext cx="4485925" cy="47893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8100"/>
          </a:effec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6541E6D0-D02C-42A0-998F-11D9AF288B1F}"/>
              </a:ext>
            </a:extLst>
          </p:cNvPr>
          <p:cNvSpPr txBox="1"/>
          <p:nvPr/>
        </p:nvSpPr>
        <p:spPr>
          <a:xfrm>
            <a:off x="6643247" y="486561"/>
            <a:ext cx="2458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 err="1"/>
              <a:t>Wireframes</a:t>
            </a:r>
            <a:endParaRPr lang="nl-NL" sz="2400" b="1" dirty="0"/>
          </a:p>
        </p:txBody>
      </p:sp>
    </p:spTree>
    <p:extLst>
      <p:ext uri="{BB962C8B-B14F-4D97-AF65-F5344CB8AC3E}">
        <p14:creationId xmlns:p14="http://schemas.microsoft.com/office/powerpoint/2010/main" val="3732538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A95CAF0F-1FAE-7A12-CBBE-F784DAD24176}"/>
              </a:ext>
            </a:extLst>
          </p:cNvPr>
          <p:cNvSpPr txBox="1"/>
          <p:nvPr/>
        </p:nvSpPr>
        <p:spPr>
          <a:xfrm>
            <a:off x="806824" y="663388"/>
            <a:ext cx="597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Fundamentals – Architectuur, programmeertaal, </a:t>
            </a:r>
            <a:r>
              <a:rPr lang="nl-NL" b="1" dirty="0" err="1"/>
              <a:t>frameworks</a:t>
            </a:r>
            <a:endParaRPr lang="nl-NL" b="1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EB938C9B-A59E-4A04-F261-56B4B479CF18}"/>
              </a:ext>
            </a:extLst>
          </p:cNvPr>
          <p:cNvSpPr/>
          <p:nvPr/>
        </p:nvSpPr>
        <p:spPr>
          <a:xfrm>
            <a:off x="806824" y="2457974"/>
            <a:ext cx="3681286" cy="2298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Applicatie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8F7A723D-2F34-9360-1DC7-1A121559609B}"/>
              </a:ext>
            </a:extLst>
          </p:cNvPr>
          <p:cNvSpPr/>
          <p:nvPr/>
        </p:nvSpPr>
        <p:spPr>
          <a:xfrm>
            <a:off x="5847127" y="2457974"/>
            <a:ext cx="4093827" cy="22985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6FDE256B-4814-A665-1A19-F2EAC8F67BE1}"/>
              </a:ext>
            </a:extLst>
          </p:cNvPr>
          <p:cNvSpPr/>
          <p:nvPr/>
        </p:nvSpPr>
        <p:spPr>
          <a:xfrm>
            <a:off x="6182686" y="3048307"/>
            <a:ext cx="1560353" cy="911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Business logica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B5C7157D-2B05-32E0-6454-91D272000002}"/>
              </a:ext>
            </a:extLst>
          </p:cNvPr>
          <p:cNvSpPr/>
          <p:nvPr/>
        </p:nvSpPr>
        <p:spPr>
          <a:xfrm>
            <a:off x="8221699" y="3048307"/>
            <a:ext cx="1442418" cy="911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Database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CA0C2A02-E18B-7921-4B2B-D6FB0B58A397}"/>
              </a:ext>
            </a:extLst>
          </p:cNvPr>
          <p:cNvSpPr txBox="1"/>
          <p:nvPr/>
        </p:nvSpPr>
        <p:spPr>
          <a:xfrm>
            <a:off x="6098796" y="2541864"/>
            <a:ext cx="241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Back-end</a:t>
            </a:r>
            <a:r>
              <a:rPr lang="nl-NL" dirty="0">
                <a:solidFill>
                  <a:schemeClr val="bg1"/>
                </a:solidFill>
              </a:rPr>
              <a:t> op server</a:t>
            </a:r>
          </a:p>
        </p:txBody>
      </p:sp>
      <p:sp>
        <p:nvSpPr>
          <p:cNvPr id="12" name="Pijl: links/rechts 11">
            <a:extLst>
              <a:ext uri="{FF2B5EF4-FFF2-40B4-BE49-F238E27FC236}">
                <a16:creationId xmlns:a16="http://schemas.microsoft.com/office/drawing/2014/main" id="{FE868BF2-992E-1707-0DAD-C2C41BBC66ED}"/>
              </a:ext>
            </a:extLst>
          </p:cNvPr>
          <p:cNvSpPr/>
          <p:nvPr/>
        </p:nvSpPr>
        <p:spPr>
          <a:xfrm>
            <a:off x="4488110" y="3290582"/>
            <a:ext cx="1359017" cy="316684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A22516B8-EC8C-4EAC-9E8F-97B773CD4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127" y="4549937"/>
            <a:ext cx="2512114" cy="229858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1DAD6397-B9BC-3658-EF00-852BA1269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818" y="5003159"/>
            <a:ext cx="3106560" cy="163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1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8E9BE575-A7DD-6F4E-9EB3-94E59AD54E5C}"/>
              </a:ext>
            </a:extLst>
          </p:cNvPr>
          <p:cNvSpPr/>
          <p:nvPr/>
        </p:nvSpPr>
        <p:spPr>
          <a:xfrm>
            <a:off x="4823670" y="3991500"/>
            <a:ext cx="2013358" cy="2626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A95CAF0F-1FAE-7A12-CBBE-F784DAD24176}"/>
              </a:ext>
            </a:extLst>
          </p:cNvPr>
          <p:cNvSpPr txBox="1"/>
          <p:nvPr/>
        </p:nvSpPr>
        <p:spPr>
          <a:xfrm>
            <a:off x="806824" y="663388"/>
            <a:ext cx="595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Fundamenten – Architectuur, programmeertaal, </a:t>
            </a:r>
            <a:r>
              <a:rPr lang="nl-NL" b="1" dirty="0" err="1"/>
              <a:t>frameworks</a:t>
            </a:r>
            <a:endParaRPr lang="nl-NL" b="1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7FA521F-422F-0714-DA25-16FC9622A446}"/>
              </a:ext>
            </a:extLst>
          </p:cNvPr>
          <p:cNvSpPr txBox="1"/>
          <p:nvPr/>
        </p:nvSpPr>
        <p:spPr>
          <a:xfrm>
            <a:off x="806824" y="1553136"/>
            <a:ext cx="4857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applicatie moet op verschillende systemen kunnen draaien: desktop, tablet, mobiel </a:t>
            </a:r>
            <a:r>
              <a:rPr lang="nl-NL" dirty="0" err="1"/>
              <a:t>etc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739C1A8-0552-DD30-27D7-E0FCCF914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587" y="1345342"/>
            <a:ext cx="1715112" cy="170825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B8E97C9B-B845-AA77-3EE8-85F213909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827" y="1097560"/>
            <a:ext cx="2043593" cy="127156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1F56AF3D-07FB-DBAE-7DE1-D8D49B691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65" y="2399784"/>
            <a:ext cx="4196125" cy="206447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012DE76-0ADC-77A7-34C1-0C8131209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004" y="3660626"/>
            <a:ext cx="2928246" cy="1644238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7E025036-E356-6558-FCEA-92CA48A91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6413" y="5009205"/>
            <a:ext cx="1733257" cy="1644238"/>
          </a:xfrm>
          <a:prstGeom prst="rect">
            <a:avLst/>
          </a:prstGeom>
        </p:spPr>
      </p:pic>
      <p:sp>
        <p:nvSpPr>
          <p:cNvPr id="9" name="Ovaal 8">
            <a:extLst>
              <a:ext uri="{FF2B5EF4-FFF2-40B4-BE49-F238E27FC236}">
                <a16:creationId xmlns:a16="http://schemas.microsoft.com/office/drawing/2014/main" id="{89A880CB-C7D9-0A19-521A-E409DF1C9E51}"/>
              </a:ext>
            </a:extLst>
          </p:cNvPr>
          <p:cNvSpPr/>
          <p:nvPr/>
        </p:nvSpPr>
        <p:spPr>
          <a:xfrm>
            <a:off x="7303273" y="3148897"/>
            <a:ext cx="1836852" cy="5117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Applicatie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FC1C1486-9001-C2A9-2CBC-54BAF09E4BE8}"/>
              </a:ext>
            </a:extLst>
          </p:cNvPr>
          <p:cNvSpPr/>
          <p:nvPr/>
        </p:nvSpPr>
        <p:spPr>
          <a:xfrm>
            <a:off x="5105625" y="4411058"/>
            <a:ext cx="1400962" cy="4697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Widget</a:t>
            </a: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4BEB77C7-04C5-73E2-EFC9-374364AB57C9}"/>
              </a:ext>
            </a:extLst>
          </p:cNvPr>
          <p:cNvSpPr/>
          <p:nvPr/>
        </p:nvSpPr>
        <p:spPr>
          <a:xfrm>
            <a:off x="5105625" y="4958571"/>
            <a:ext cx="1400962" cy="4697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Widget</a:t>
            </a:r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DF23DE73-1032-7D81-D313-44BADCE81C10}"/>
              </a:ext>
            </a:extLst>
          </p:cNvPr>
          <p:cNvSpPr/>
          <p:nvPr/>
        </p:nvSpPr>
        <p:spPr>
          <a:xfrm>
            <a:off x="5105625" y="5502304"/>
            <a:ext cx="1400962" cy="4697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Widget</a:t>
            </a:r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9AC5771F-ABB9-D17C-09DA-D142BCA52434}"/>
              </a:ext>
            </a:extLst>
          </p:cNvPr>
          <p:cNvSpPr/>
          <p:nvPr/>
        </p:nvSpPr>
        <p:spPr>
          <a:xfrm>
            <a:off x="5105625" y="6049817"/>
            <a:ext cx="1400962" cy="4697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Widget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DA60000-6AA6-1353-9922-DD150A91FB52}"/>
              </a:ext>
            </a:extLst>
          </p:cNvPr>
          <p:cNvSpPr txBox="1"/>
          <p:nvPr/>
        </p:nvSpPr>
        <p:spPr>
          <a:xfrm>
            <a:off x="5018599" y="4043494"/>
            <a:ext cx="123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Scaffold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1F1D0952-0BF0-05F0-2FB3-8DBF36CC6EF0}"/>
              </a:ext>
            </a:extLst>
          </p:cNvPr>
          <p:cNvSpPr/>
          <p:nvPr/>
        </p:nvSpPr>
        <p:spPr>
          <a:xfrm>
            <a:off x="7316599" y="3991500"/>
            <a:ext cx="2013358" cy="2626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8C3A70CA-3789-14B7-B2E8-943819AF21B4}"/>
              </a:ext>
            </a:extLst>
          </p:cNvPr>
          <p:cNvSpPr/>
          <p:nvPr/>
        </p:nvSpPr>
        <p:spPr>
          <a:xfrm>
            <a:off x="7598554" y="4411058"/>
            <a:ext cx="1400962" cy="4697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Widget</a:t>
            </a:r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7364FD20-56DB-1098-5E94-0E8B37B132BD}"/>
              </a:ext>
            </a:extLst>
          </p:cNvPr>
          <p:cNvSpPr/>
          <p:nvPr/>
        </p:nvSpPr>
        <p:spPr>
          <a:xfrm>
            <a:off x="7598554" y="4958571"/>
            <a:ext cx="1400962" cy="4697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Widget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775D8161-A12B-2CA5-4596-B5A286D02448}"/>
              </a:ext>
            </a:extLst>
          </p:cNvPr>
          <p:cNvSpPr txBox="1"/>
          <p:nvPr/>
        </p:nvSpPr>
        <p:spPr>
          <a:xfrm>
            <a:off x="7511528" y="4043494"/>
            <a:ext cx="123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Scaffold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6EA25037-05C9-A6A7-0520-1EDA22357BD3}"/>
              </a:ext>
            </a:extLst>
          </p:cNvPr>
          <p:cNvSpPr/>
          <p:nvPr/>
        </p:nvSpPr>
        <p:spPr>
          <a:xfrm>
            <a:off x="9866744" y="3991500"/>
            <a:ext cx="2013358" cy="2626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95BA5D05-9AE0-D941-95C0-7DBC9E6DA5C7}"/>
              </a:ext>
            </a:extLst>
          </p:cNvPr>
          <p:cNvSpPr/>
          <p:nvPr/>
        </p:nvSpPr>
        <p:spPr>
          <a:xfrm>
            <a:off x="10148699" y="4411058"/>
            <a:ext cx="1400962" cy="4697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Game</a:t>
            </a:r>
          </a:p>
          <a:p>
            <a:pPr algn="ctr"/>
            <a:r>
              <a:rPr lang="nl-NL" sz="1400" dirty="0"/>
              <a:t>Widget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5C159C5C-EAE3-822D-07C4-A6171B17898A}"/>
              </a:ext>
            </a:extLst>
          </p:cNvPr>
          <p:cNvSpPr txBox="1"/>
          <p:nvPr/>
        </p:nvSpPr>
        <p:spPr>
          <a:xfrm>
            <a:off x="10061673" y="4043494"/>
            <a:ext cx="123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Scaffold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30" name="Rechte verbindingslijn met pijl 29">
            <a:extLst>
              <a:ext uri="{FF2B5EF4-FFF2-40B4-BE49-F238E27FC236}">
                <a16:creationId xmlns:a16="http://schemas.microsoft.com/office/drawing/2014/main" id="{494A832E-10D5-7543-9C68-2567AE31F0F6}"/>
              </a:ext>
            </a:extLst>
          </p:cNvPr>
          <p:cNvCxnSpPr/>
          <p:nvPr/>
        </p:nvCxnSpPr>
        <p:spPr>
          <a:xfrm flipH="1">
            <a:off x="5947794" y="3497749"/>
            <a:ext cx="1459685" cy="468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CFF292CF-C57B-37B1-02B0-DD1E8063076B}"/>
              </a:ext>
            </a:extLst>
          </p:cNvPr>
          <p:cNvCxnSpPr>
            <a:stCxn id="9" idx="4"/>
            <a:endCxn id="17" idx="0"/>
          </p:cNvCxnSpPr>
          <p:nvPr/>
        </p:nvCxnSpPr>
        <p:spPr>
          <a:xfrm>
            <a:off x="8221699" y="3660626"/>
            <a:ext cx="101579" cy="330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met pijl 33">
            <a:extLst>
              <a:ext uri="{FF2B5EF4-FFF2-40B4-BE49-F238E27FC236}">
                <a16:creationId xmlns:a16="http://schemas.microsoft.com/office/drawing/2014/main" id="{7DBC2A93-8FB1-542A-6F73-22CCF3DF9AAF}"/>
              </a:ext>
            </a:extLst>
          </p:cNvPr>
          <p:cNvCxnSpPr>
            <a:stCxn id="9" idx="6"/>
          </p:cNvCxnSpPr>
          <p:nvPr/>
        </p:nvCxnSpPr>
        <p:spPr>
          <a:xfrm>
            <a:off x="9140125" y="3404762"/>
            <a:ext cx="1545311" cy="586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65EEC2E3-4BCC-FB2F-00CD-B275230F3A79}"/>
              </a:ext>
            </a:extLst>
          </p:cNvPr>
          <p:cNvSpPr txBox="1"/>
          <p:nvPr/>
        </p:nvSpPr>
        <p:spPr>
          <a:xfrm>
            <a:off x="878541" y="2528047"/>
            <a:ext cx="1127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291338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9" grpId="0" animBg="1"/>
      <p:bldP spid="10" grpId="0" animBg="1"/>
      <p:bldP spid="12" grpId="0" animBg="1"/>
      <p:bldP spid="13" grpId="0" animBg="1"/>
      <p:bldP spid="14" grpId="0" animBg="1"/>
      <p:bldP spid="15" grpId="0"/>
      <p:bldP spid="17" grpId="0" animBg="1"/>
      <p:bldP spid="18" grpId="0" animBg="1"/>
      <p:bldP spid="19" grpId="0" animBg="1"/>
      <p:bldP spid="22" grpId="0"/>
      <p:bldP spid="23" grpId="0" animBg="1"/>
      <p:bldP spid="24" grpId="0" animBg="1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A95CAF0F-1FAE-7A12-CBBE-F784DAD24176}"/>
              </a:ext>
            </a:extLst>
          </p:cNvPr>
          <p:cNvSpPr txBox="1"/>
          <p:nvPr/>
        </p:nvSpPr>
        <p:spPr>
          <a:xfrm>
            <a:off x="806824" y="663388"/>
            <a:ext cx="595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Fundamenten – Architectuur, programmeertaal, </a:t>
            </a:r>
            <a:r>
              <a:rPr lang="nl-NL" b="1" dirty="0" err="1"/>
              <a:t>frameworks</a:t>
            </a:r>
            <a:endParaRPr lang="nl-NL" b="1" dirty="0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EDC26858-DE26-DAF8-D831-F27172D93674}"/>
              </a:ext>
            </a:extLst>
          </p:cNvPr>
          <p:cNvSpPr/>
          <p:nvPr/>
        </p:nvSpPr>
        <p:spPr>
          <a:xfrm>
            <a:off x="689378" y="2681998"/>
            <a:ext cx="1400962" cy="4697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Game</a:t>
            </a:r>
          </a:p>
          <a:p>
            <a:pPr algn="ctr"/>
            <a:r>
              <a:rPr lang="nl-NL" sz="1400" dirty="0"/>
              <a:t>Widget</a:t>
            </a:r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925FE694-2CBE-4857-DBC6-837D9015C22E}"/>
              </a:ext>
            </a:extLst>
          </p:cNvPr>
          <p:cNvSpPr/>
          <p:nvPr/>
        </p:nvSpPr>
        <p:spPr>
          <a:xfrm>
            <a:off x="3363985" y="1510018"/>
            <a:ext cx="1493241" cy="4095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Component</a:t>
            </a:r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3F4E2E8C-2A93-2FE1-9745-E1EBA5ED5B0C}"/>
              </a:ext>
            </a:extLst>
          </p:cNvPr>
          <p:cNvSpPr/>
          <p:nvPr/>
        </p:nvSpPr>
        <p:spPr>
          <a:xfrm>
            <a:off x="3363984" y="2090104"/>
            <a:ext cx="1493241" cy="4095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Component</a:t>
            </a:r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A7D0CB0A-A56B-FD90-D6D8-7BB362EB860E}"/>
              </a:ext>
            </a:extLst>
          </p:cNvPr>
          <p:cNvSpPr/>
          <p:nvPr/>
        </p:nvSpPr>
        <p:spPr>
          <a:xfrm>
            <a:off x="3363984" y="2681998"/>
            <a:ext cx="1493241" cy="4095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Component</a:t>
            </a:r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ABA4EFEB-3C31-0557-450B-4FEC75A6ACF4}"/>
              </a:ext>
            </a:extLst>
          </p:cNvPr>
          <p:cNvSpPr/>
          <p:nvPr/>
        </p:nvSpPr>
        <p:spPr>
          <a:xfrm>
            <a:off x="3363983" y="3262084"/>
            <a:ext cx="1493241" cy="4095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Component</a:t>
            </a:r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9CB79A13-4521-2907-07B0-C881A011883A}"/>
              </a:ext>
            </a:extLst>
          </p:cNvPr>
          <p:cNvSpPr/>
          <p:nvPr/>
        </p:nvSpPr>
        <p:spPr>
          <a:xfrm>
            <a:off x="3363983" y="3766493"/>
            <a:ext cx="1493241" cy="4095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Component</a:t>
            </a:r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4FF1B141-E52A-C3A1-91F1-2F1673A502C6}"/>
              </a:ext>
            </a:extLst>
          </p:cNvPr>
          <p:cNvSpPr/>
          <p:nvPr/>
        </p:nvSpPr>
        <p:spPr>
          <a:xfrm>
            <a:off x="3363982" y="4346579"/>
            <a:ext cx="1493241" cy="4095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Component</a:t>
            </a:r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FA91389D-B4FC-4B85-D883-4DBB72A5494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721224" y="1714773"/>
            <a:ext cx="1642761" cy="974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90FAAA48-CEA0-1151-A8D2-832BBC7570A1}"/>
              </a:ext>
            </a:extLst>
          </p:cNvPr>
          <p:cNvCxnSpPr>
            <a:stCxn id="10" idx="7"/>
            <a:endCxn id="14" idx="1"/>
          </p:cNvCxnSpPr>
          <p:nvPr/>
        </p:nvCxnSpPr>
        <p:spPr>
          <a:xfrm flipV="1">
            <a:off x="1885174" y="2294859"/>
            <a:ext cx="1478810" cy="455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CB6A292F-2E3E-7AEA-E22B-325C4E7764F1}"/>
              </a:ext>
            </a:extLst>
          </p:cNvPr>
          <p:cNvCxnSpPr>
            <a:stCxn id="10" idx="6"/>
            <a:endCxn id="15" idx="1"/>
          </p:cNvCxnSpPr>
          <p:nvPr/>
        </p:nvCxnSpPr>
        <p:spPr>
          <a:xfrm flipV="1">
            <a:off x="2090340" y="2886753"/>
            <a:ext cx="1273644" cy="30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46C0AD7F-9546-9706-41D4-225C10BA2CA4}"/>
              </a:ext>
            </a:extLst>
          </p:cNvPr>
          <p:cNvCxnSpPr>
            <a:stCxn id="10" idx="5"/>
            <a:endCxn id="16" idx="1"/>
          </p:cNvCxnSpPr>
          <p:nvPr/>
        </p:nvCxnSpPr>
        <p:spPr>
          <a:xfrm>
            <a:off x="1885174" y="3082984"/>
            <a:ext cx="1478809" cy="38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9FB605B7-3896-19FB-6E95-0AAA5641406C}"/>
              </a:ext>
            </a:extLst>
          </p:cNvPr>
          <p:cNvCxnSpPr>
            <a:endCxn id="17" idx="1"/>
          </p:cNvCxnSpPr>
          <p:nvPr/>
        </p:nvCxnSpPr>
        <p:spPr>
          <a:xfrm>
            <a:off x="1721224" y="3132452"/>
            <a:ext cx="1642759" cy="838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15763B30-7C68-466D-2044-C499BBF93A26}"/>
              </a:ext>
            </a:extLst>
          </p:cNvPr>
          <p:cNvCxnSpPr>
            <a:stCxn id="10" idx="4"/>
            <a:endCxn id="18" idx="1"/>
          </p:cNvCxnSpPr>
          <p:nvPr/>
        </p:nvCxnSpPr>
        <p:spPr>
          <a:xfrm>
            <a:off x="1389859" y="3151782"/>
            <a:ext cx="1974123" cy="1399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Afbeelding 32">
            <a:extLst>
              <a:ext uri="{FF2B5EF4-FFF2-40B4-BE49-F238E27FC236}">
                <a16:creationId xmlns:a16="http://schemas.microsoft.com/office/drawing/2014/main" id="{82EC9DD3-C80C-08BA-FFB4-C616E9175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269" y="3928998"/>
            <a:ext cx="4701171" cy="2748277"/>
          </a:xfrm>
          <a:prstGeom prst="rect">
            <a:avLst/>
          </a:prstGeom>
        </p:spPr>
      </p:pic>
      <p:sp>
        <p:nvSpPr>
          <p:cNvPr id="34" name="Tekstvak 33">
            <a:extLst>
              <a:ext uri="{FF2B5EF4-FFF2-40B4-BE49-F238E27FC236}">
                <a16:creationId xmlns:a16="http://schemas.microsoft.com/office/drawing/2014/main" id="{4C46F46F-0414-3C94-150A-D4A4114BD45E}"/>
              </a:ext>
            </a:extLst>
          </p:cNvPr>
          <p:cNvSpPr txBox="1"/>
          <p:nvPr/>
        </p:nvSpPr>
        <p:spPr>
          <a:xfrm>
            <a:off x="5006745" y="1568741"/>
            <a:ext cx="5009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-&gt; bv. </a:t>
            </a:r>
            <a:r>
              <a:rPr lang="nl-NL" dirty="0" err="1"/>
              <a:t>ButtonComponent</a:t>
            </a:r>
            <a:r>
              <a:rPr lang="nl-NL" dirty="0"/>
              <a:t> voor bonusitem</a:t>
            </a:r>
          </a:p>
          <a:p>
            <a:endParaRPr lang="nl-NL" dirty="0"/>
          </a:p>
          <a:p>
            <a:r>
              <a:rPr lang="nl-NL" dirty="0"/>
              <a:t>-&gt; bv. </a:t>
            </a:r>
            <a:r>
              <a:rPr lang="nl-NL" dirty="0" err="1"/>
              <a:t>SpriteAnimationComponent</a:t>
            </a:r>
            <a:r>
              <a:rPr lang="nl-NL" dirty="0"/>
              <a:t> voor helikopter</a:t>
            </a:r>
          </a:p>
          <a:p>
            <a:endParaRPr lang="nl-NL" dirty="0"/>
          </a:p>
          <a:p>
            <a:r>
              <a:rPr lang="nl-NL" dirty="0"/>
              <a:t>-&gt; bv. </a:t>
            </a:r>
            <a:r>
              <a:rPr lang="nl-NL" dirty="0" err="1"/>
              <a:t>TextCompent</a:t>
            </a:r>
            <a:r>
              <a:rPr lang="nl-NL" dirty="0"/>
              <a:t> voor score en naam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6562E029-50CF-1D01-DBD5-878AB2CEDE4D}"/>
              </a:ext>
            </a:extLst>
          </p:cNvPr>
          <p:cNvSpPr txBox="1"/>
          <p:nvPr/>
        </p:nvSpPr>
        <p:spPr>
          <a:xfrm>
            <a:off x="642967" y="5461233"/>
            <a:ext cx="5729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Alleen het spel zelf via </a:t>
            </a:r>
            <a:r>
              <a:rPr lang="nl-NL" b="1" dirty="0" err="1"/>
              <a:t>GameWidget</a:t>
            </a:r>
            <a:r>
              <a:rPr lang="nl-NL" b="1" dirty="0"/>
              <a:t> en alle overige functionaliteit via andere widgets (geen Flame nodig).</a:t>
            </a:r>
          </a:p>
        </p:txBody>
      </p:sp>
    </p:spTree>
    <p:extLst>
      <p:ext uri="{BB962C8B-B14F-4D97-AF65-F5344CB8AC3E}">
        <p14:creationId xmlns:p14="http://schemas.microsoft.com/office/powerpoint/2010/main" val="404789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4" grpId="0"/>
    </p:bld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199</Words>
  <Application>Microsoft Office PowerPoint</Application>
  <PresentationFormat>Breedbeeld</PresentationFormat>
  <Paragraphs>56</Paragraphs>
  <Slides>12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Bob Vogel</dc:creator>
  <cp:lastModifiedBy>Bob Vogel</cp:lastModifiedBy>
  <cp:revision>4</cp:revision>
  <dcterms:created xsi:type="dcterms:W3CDTF">2022-10-12T07:55:46Z</dcterms:created>
  <dcterms:modified xsi:type="dcterms:W3CDTF">2022-10-13T11:00:35Z</dcterms:modified>
</cp:coreProperties>
</file>